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727" autoAdjust="0"/>
  </p:normalViewPr>
  <p:slideViewPr>
    <p:cSldViewPr>
      <p:cViewPr varScale="1">
        <p:scale>
          <a:sx n="68" d="100"/>
          <a:sy n="68" d="100"/>
        </p:scale>
        <p:origin x="-10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180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064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565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3059832" cy="562074"/>
          </a:xfrm>
          <a:solidFill>
            <a:srgbClr val="0000FF"/>
          </a:solidFill>
        </p:spPr>
        <p:txBody>
          <a:bodyPr>
            <a:noAutofit/>
          </a:bodyPr>
          <a:lstStyle>
            <a:lvl1pPr algn="l">
              <a:defRPr sz="2800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96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031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97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6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879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505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24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270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B9C71-A48E-4366-B9F8-214ACF083330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428B0-F8D3-4AE3-A1E4-6962D0D5E8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5601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5400" b="1" dirty="0" smtClean="0"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en-US" sz="5400" b="1" dirty="0" smtClean="0">
                <a:latin typeface="微軟正黑體" pitchFamily="34" charset="-120"/>
                <a:ea typeface="微軟正黑體" pitchFamily="34" charset="-120"/>
              </a:rPr>
              <a:t>網頁丙級術科</a:t>
            </a:r>
            <a:endParaRPr lang="zh-TW" altLang="en-US" sz="5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「碁峰資訊logo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47353"/>
            <a:ext cx="2448272" cy="133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「萬能logo」的圖片搜尋結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9"/>
          <a:stretch/>
        </p:blipFill>
        <p:spPr bwMode="auto">
          <a:xfrm>
            <a:off x="107504" y="2653629"/>
            <a:ext cx="3019226" cy="135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edi.ehosting.com.tw/images/title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" t="7238" r="67423" b="14012"/>
          <a:stretch/>
        </p:blipFill>
        <p:spPr bwMode="auto">
          <a:xfrm>
            <a:off x="6300192" y="2635745"/>
            <a:ext cx="2503999" cy="136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2159732" y="5069729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CC123</a:t>
            </a:r>
            <a:r>
              <a:rPr lang="zh-TW" altLang="en-US" sz="4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  林文恭</a:t>
            </a:r>
            <a:endParaRPr lang="zh-TW" altLang="en-US" sz="48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184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leather2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1"/>
            <a:ext cx="9143999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message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5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05</a:t>
            </a:r>
            <a:r>
              <a:rPr lang="zh-TW" altLang="en-US" dirty="0" smtClean="0"/>
              <a:t>：</a:t>
            </a:r>
            <a:r>
              <a:rPr lang="en-US" altLang="zh-TW" dirty="0" smtClean="0"/>
              <a:t>index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4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05</a:t>
            </a:r>
            <a:r>
              <a:rPr lang="zh-TW" altLang="en-US" dirty="0" smtClean="0"/>
              <a:t>：</a:t>
            </a:r>
            <a:r>
              <a:rPr lang="en-US" altLang="zh-TW" dirty="0" smtClean="0"/>
              <a:t>album5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" y="548680"/>
            <a:ext cx="9144000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圓角矩形 3"/>
          <p:cNvSpPr/>
          <p:nvPr/>
        </p:nvSpPr>
        <p:spPr>
          <a:xfrm>
            <a:off x="6804248" y="6309320"/>
            <a:ext cx="2339752" cy="54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07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圖片動態外框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向右箭號 4"/>
          <p:cNvSpPr/>
          <p:nvPr/>
        </p:nvSpPr>
        <p:spPr>
          <a:xfrm rot="-1860000">
            <a:off x="3491880" y="6309320"/>
            <a:ext cx="720080" cy="360040"/>
          </a:xfrm>
          <a:prstGeom prst="rightArrow">
            <a:avLst>
              <a:gd name="adj1" fmla="val 42185"/>
              <a:gd name="adj2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693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9144000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01</a:t>
            </a:r>
            <a:r>
              <a:rPr lang="zh-TW" altLang="en-US" dirty="0" smtClean="0"/>
              <a:t>：</a:t>
            </a:r>
            <a:r>
              <a:rPr lang="en-US" altLang="zh-TW" dirty="0" smtClean="0"/>
              <a:t>index</a:t>
            </a:r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7092280" y="6237312"/>
            <a:ext cx="2051720" cy="62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08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動態背景圖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 rot="12817530">
            <a:off x="1803133" y="2591375"/>
            <a:ext cx="720080" cy="360040"/>
          </a:xfrm>
          <a:prstGeom prst="rightArrow">
            <a:avLst>
              <a:gd name="adj1" fmla="val 42185"/>
              <a:gd name="adj2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022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3347864" cy="562074"/>
          </a:xfrm>
        </p:spPr>
        <p:txBody>
          <a:bodyPr/>
          <a:lstStyle/>
          <a:p>
            <a:r>
              <a:rPr lang="en-US" altLang="zh-TW" dirty="0" smtClean="0"/>
              <a:t>01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guitar_history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620688"/>
            <a:ext cx="9144000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3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3347864" cy="562074"/>
          </a:xfrm>
        </p:spPr>
        <p:txBody>
          <a:bodyPr/>
          <a:lstStyle/>
          <a:p>
            <a:r>
              <a:rPr lang="en-US" altLang="zh-TW" dirty="0" smtClean="0"/>
              <a:t>01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guitar_event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20688"/>
            <a:ext cx="9144000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02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3563888" cy="562074"/>
          </a:xfrm>
        </p:spPr>
        <p:txBody>
          <a:bodyPr/>
          <a:lstStyle/>
          <a:p>
            <a:r>
              <a:rPr lang="en-US" altLang="zh-TW" dirty="0" smtClean="0"/>
              <a:t>01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guitar_learning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20688"/>
            <a:ext cx="9144000" cy="6237312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5724128" y="6237312"/>
            <a:ext cx="3419872" cy="62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09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表單按鈕模擬動態按鈕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33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smtClean="0"/>
              <a:t>index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11315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向右箭號 5"/>
          <p:cNvSpPr/>
          <p:nvPr/>
        </p:nvSpPr>
        <p:spPr>
          <a:xfrm rot="-1860000">
            <a:off x="1258545" y="1576380"/>
            <a:ext cx="444668" cy="320865"/>
          </a:xfrm>
          <a:prstGeom prst="rightArrow">
            <a:avLst>
              <a:gd name="adj1" fmla="val 42185"/>
              <a:gd name="adj2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7380312" y="6309320"/>
            <a:ext cx="1763688" cy="54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動態文字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827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smtClean="0"/>
              <a:t>album5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授課順序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64902"/>
              </p:ext>
            </p:extLst>
          </p:nvPr>
        </p:nvGraphicFramePr>
        <p:xfrm>
          <a:off x="251520" y="836712"/>
          <a:ext cx="8784975" cy="27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/>
                <a:gridCol w="2928325"/>
                <a:gridCol w="2928325"/>
              </a:tblGrid>
              <a:tr h="5392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03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：國家公園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04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：電子精品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05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：電子相簿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2197091"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711223"/>
              </p:ext>
            </p:extLst>
          </p:nvPr>
        </p:nvGraphicFramePr>
        <p:xfrm>
          <a:off x="251520" y="3789040"/>
          <a:ext cx="8784975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/>
                <a:gridCol w="2928325"/>
                <a:gridCol w="2928325"/>
              </a:tblGrid>
              <a:tr h="56759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01</a:t>
                      </a:r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：社團介紹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02</a:t>
                      </a:r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：運動網站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2312728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圖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310992" y="1412776"/>
            <a:ext cx="2880320" cy="2016224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3275856" y="1412776"/>
            <a:ext cx="2736304" cy="2016224"/>
          </a:xfrm>
          <a:prstGeom prst="rect">
            <a:avLst/>
          </a:prstGeom>
        </p:spPr>
      </p:pic>
      <p:pic>
        <p:nvPicPr>
          <p:cNvPr id="8" name="圖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6156176" y="1412776"/>
            <a:ext cx="2808312" cy="2016224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65104"/>
            <a:ext cx="2736304" cy="2164588"/>
          </a:xfrm>
          <a:prstGeom prst="rect">
            <a:avLst/>
          </a:prstGeom>
        </p:spPr>
      </p:pic>
      <p:pic>
        <p:nvPicPr>
          <p:cNvPr id="10" name="圖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3275856" y="4394408"/>
            <a:ext cx="2736304" cy="213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9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smtClean="0"/>
              <a:t>health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7380312" y="6381328"/>
            <a:ext cx="1763688" cy="4766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標籤頁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44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smtClean="0"/>
              <a:t>basketball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4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smtClean="0"/>
              <a:t>baseball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7092280" y="6309320"/>
            <a:ext cx="2051720" cy="54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13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文繞圖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477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smtClean="0"/>
              <a:t>swimming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3999" cy="6309320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7092280" y="6309320"/>
            <a:ext cx="2051720" cy="54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14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背景圖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61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msgboard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3999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7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r>
              <a:rPr lang="zh-TW" altLang="en-US" dirty="0" smtClean="0"/>
              <a:t>：</a:t>
            </a:r>
            <a:r>
              <a:rPr lang="en-US" altLang="zh-TW" dirty="0" smtClean="0"/>
              <a:t>reference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3999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7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首頁架構</a:t>
            </a: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2" y="4437112"/>
            <a:ext cx="2898720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130" y="4437112"/>
            <a:ext cx="2905899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466" y="4437112"/>
            <a:ext cx="2898777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1" y="1268760"/>
            <a:ext cx="2926963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68760"/>
            <a:ext cx="2920143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195" y="1268760"/>
            <a:ext cx="2919783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387507"/>
              </p:ext>
            </p:extLst>
          </p:nvPr>
        </p:nvGraphicFramePr>
        <p:xfrm>
          <a:off x="150591" y="724825"/>
          <a:ext cx="8784975" cy="539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/>
                <a:gridCol w="2928325"/>
                <a:gridCol w="2928325"/>
              </a:tblGrid>
              <a:tr h="5392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03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：國家公園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04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：電子精品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05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：電子相簿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796937"/>
              </p:ext>
            </p:extLst>
          </p:nvPr>
        </p:nvGraphicFramePr>
        <p:xfrm>
          <a:off x="107505" y="3645024"/>
          <a:ext cx="8784975" cy="567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/>
                <a:gridCol w="2928325"/>
                <a:gridCol w="2928325"/>
              </a:tblGrid>
              <a:tr h="56759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01</a:t>
                      </a:r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：社團介紹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02</a:t>
                      </a:r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：運動網站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Main.html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03</a:t>
            </a:r>
            <a:r>
              <a:rPr lang="zh-TW" altLang="en-US" dirty="0" smtClean="0"/>
              <a:t>：</a:t>
            </a:r>
            <a:r>
              <a:rPr lang="en-US" altLang="zh-TW" dirty="0" smtClean="0"/>
              <a:t>index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3999" cy="6309320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7092280" y="5661248"/>
            <a:ext cx="2051720" cy="1196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01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跑馬燈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02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影像物件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03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圖片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超連結</a:t>
            </a:r>
          </a:p>
        </p:txBody>
      </p:sp>
    </p:spTree>
    <p:extLst>
      <p:ext uri="{BB962C8B-B14F-4D97-AF65-F5344CB8AC3E}">
        <p14:creationId xmlns:p14="http://schemas.microsoft.com/office/powerpoint/2010/main" val="7214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03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yangminsan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3999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03</a:t>
            </a:r>
            <a:r>
              <a:rPr lang="zh-TW" altLang="en-US" dirty="0" smtClean="0"/>
              <a:t>：</a:t>
            </a:r>
            <a:r>
              <a:rPr lang="en-US" altLang="zh-TW" dirty="0" err="1" smtClean="0"/>
              <a:t>shiaba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index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0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purchase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9144000" cy="630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圓角矩形 3"/>
          <p:cNvSpPr/>
          <p:nvPr/>
        </p:nvSpPr>
        <p:spPr>
          <a:xfrm>
            <a:off x="6948264" y="5949280"/>
            <a:ext cx="2195736" cy="908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04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表單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05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彈出訊息方塊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045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leather1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43999" cy="6309320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7236296" y="6237312"/>
            <a:ext cx="1907704" cy="62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06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錨點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904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163</Words>
  <Application>Microsoft Office PowerPoint</Application>
  <PresentationFormat>如螢幕大小 (4:3)</PresentationFormat>
  <Paragraphs>50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105網頁丙級術科</vt:lpstr>
      <vt:lpstr>授課順序</vt:lpstr>
      <vt:lpstr>首頁架構</vt:lpstr>
      <vt:lpstr>03：index</vt:lpstr>
      <vt:lpstr>03：yangminsan</vt:lpstr>
      <vt:lpstr>03：shiaba</vt:lpstr>
      <vt:lpstr>04：index</vt:lpstr>
      <vt:lpstr>04：purchase</vt:lpstr>
      <vt:lpstr>04：leather1</vt:lpstr>
      <vt:lpstr>04：leather2</vt:lpstr>
      <vt:lpstr>04：message</vt:lpstr>
      <vt:lpstr>05：index</vt:lpstr>
      <vt:lpstr>05：album5</vt:lpstr>
      <vt:lpstr>01：index</vt:lpstr>
      <vt:lpstr>01：guitar_history</vt:lpstr>
      <vt:lpstr>01：guitar_event</vt:lpstr>
      <vt:lpstr>01：guitar_learning</vt:lpstr>
      <vt:lpstr>02：index</vt:lpstr>
      <vt:lpstr>02：album5</vt:lpstr>
      <vt:lpstr>02：health</vt:lpstr>
      <vt:lpstr>02：basketball</vt:lpstr>
      <vt:lpstr>02：baseball</vt:lpstr>
      <vt:lpstr>02：swimming</vt:lpstr>
      <vt:lpstr>02：msgboard</vt:lpstr>
      <vt:lpstr>02：reference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105網頁丙級術科</dc:title>
  <dc:creator>user</dc:creator>
  <cp:lastModifiedBy>user</cp:lastModifiedBy>
  <cp:revision>12</cp:revision>
  <dcterms:created xsi:type="dcterms:W3CDTF">2015-10-16T06:57:54Z</dcterms:created>
  <dcterms:modified xsi:type="dcterms:W3CDTF">2015-10-16T12:47:39Z</dcterms:modified>
</cp:coreProperties>
</file>