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80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4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6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562074"/>
          </a:xfrm>
          <a:solidFill>
            <a:srgbClr val="0000FF"/>
          </a:solidFill>
        </p:spPr>
        <p:txBody>
          <a:bodyPr>
            <a:noAutofit/>
          </a:bodyPr>
          <a:lstStyle>
            <a:lvl1pPr algn="l">
              <a:defRPr sz="28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6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1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7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6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7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0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4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9C71-A48E-4366-B9F8-214ACF083330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28B0-F8D3-4AE3-A1E4-6962D0D5E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0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網頁丙級術科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「碁峰資訊logo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7353"/>
            <a:ext cx="2448272" cy="13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萬能logo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/>
          <a:stretch/>
        </p:blipFill>
        <p:spPr bwMode="auto">
          <a:xfrm>
            <a:off x="107504" y="2653629"/>
            <a:ext cx="3019226" cy="13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di.ehosting.com.tw/images/tit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7238" r="67423" b="14012"/>
          <a:stretch/>
        </p:blipFill>
        <p:spPr bwMode="auto">
          <a:xfrm>
            <a:off x="6300192" y="2635745"/>
            <a:ext cx="2503999" cy="13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59732" y="5069729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CC123</a:t>
            </a:r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林文恭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leather2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1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message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index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album5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804248" y="6309320"/>
            <a:ext cx="2339752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圖片動態外框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rot="-1860000">
            <a:off x="3491880" y="6309320"/>
            <a:ext cx="720080" cy="360040"/>
          </a:xfrm>
          <a:prstGeom prst="rightArrow">
            <a:avLst>
              <a:gd name="adj1" fmla="val 42185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9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01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index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092280" y="6237312"/>
            <a:ext cx="205172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動態背景圖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2817530">
            <a:off x="1803133" y="2591375"/>
            <a:ext cx="720080" cy="360040"/>
          </a:xfrm>
          <a:prstGeom prst="rightArrow">
            <a:avLst>
              <a:gd name="adj1" fmla="val 42185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2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562074"/>
          </a:xfrm>
        </p:spPr>
        <p:txBody>
          <a:bodyPr/>
          <a:lstStyle/>
          <a:p>
            <a:r>
              <a:rPr lang="en-US" altLang="zh-TW" dirty="0" smtClean="0"/>
              <a:t>01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guitar_history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562074"/>
          </a:xfrm>
        </p:spPr>
        <p:txBody>
          <a:bodyPr/>
          <a:lstStyle/>
          <a:p>
            <a:r>
              <a:rPr lang="en-US" altLang="zh-TW" dirty="0" smtClean="0"/>
              <a:t>01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guitar_event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562074"/>
          </a:xfrm>
        </p:spPr>
        <p:txBody>
          <a:bodyPr/>
          <a:lstStyle/>
          <a:p>
            <a:r>
              <a:rPr lang="en-US" altLang="zh-TW" dirty="0" smtClean="0"/>
              <a:t>01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guitar_learning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724128" y="6237312"/>
            <a:ext cx="3419872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表單按鈕模擬動態按鈕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index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1131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 rot="-1860000">
            <a:off x="1258545" y="1576380"/>
            <a:ext cx="444668" cy="320865"/>
          </a:xfrm>
          <a:prstGeom prst="rightArrow">
            <a:avLst>
              <a:gd name="adj1" fmla="val 42185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380312" y="6309320"/>
            <a:ext cx="1763688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動態文字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82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album5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授課順序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4902"/>
              </p:ext>
            </p:extLst>
          </p:nvPr>
        </p:nvGraphicFramePr>
        <p:xfrm>
          <a:off x="251520" y="836712"/>
          <a:ext cx="878497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5392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03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：國家公園</a:t>
                      </a:r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04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：電子精品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05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：電子相簿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2197091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11223"/>
              </p:ext>
            </p:extLst>
          </p:nvPr>
        </p:nvGraphicFramePr>
        <p:xfrm>
          <a:off x="251520" y="3789040"/>
          <a:ext cx="8784975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5675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01</a:t>
                      </a: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：社團介紹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</a:t>
                      </a: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：運動網站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231272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0992" y="1412776"/>
            <a:ext cx="2880320" cy="2016224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1412776"/>
            <a:ext cx="2736304" cy="201622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1412776"/>
            <a:ext cx="2808312" cy="2016224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736304" cy="2164588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3275856" y="4394408"/>
            <a:ext cx="2736304" cy="21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health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380312" y="6381328"/>
            <a:ext cx="1763688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標籤頁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4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basketball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baseball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092280" y="6309320"/>
            <a:ext cx="205172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文繞圖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7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swimming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092280" y="6309320"/>
            <a:ext cx="205172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背景圖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msgboard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reference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首頁架構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" y="4437112"/>
            <a:ext cx="289872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30" y="4437112"/>
            <a:ext cx="2905899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66" y="4437112"/>
            <a:ext cx="2898777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" y="1268760"/>
            <a:ext cx="292696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92014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95" y="1268760"/>
            <a:ext cx="291978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87507"/>
              </p:ext>
            </p:extLst>
          </p:nvPr>
        </p:nvGraphicFramePr>
        <p:xfrm>
          <a:off x="150591" y="724825"/>
          <a:ext cx="8784975" cy="53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5392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03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：國家公園</a:t>
                      </a:r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04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：電子精品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05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：電子相簿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96937"/>
              </p:ext>
            </p:extLst>
          </p:nvPr>
        </p:nvGraphicFramePr>
        <p:xfrm>
          <a:off x="107505" y="3645024"/>
          <a:ext cx="8784975" cy="56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5675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01</a:t>
                      </a: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：社團介紹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</a:t>
                      </a: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：運動網站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Main.html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index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092280" y="5661248"/>
            <a:ext cx="205172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跑馬燈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影像物件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圖片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超連結</a:t>
            </a:r>
          </a:p>
        </p:txBody>
      </p:sp>
    </p:spTree>
    <p:extLst>
      <p:ext uri="{BB962C8B-B14F-4D97-AF65-F5344CB8AC3E}">
        <p14:creationId xmlns:p14="http://schemas.microsoft.com/office/powerpoint/2010/main" val="7214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yangminsan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shiaba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index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purchase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63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948264" y="5949280"/>
            <a:ext cx="2195736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04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表單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彈出訊息方塊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4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leather1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630932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236296" y="6237312"/>
            <a:ext cx="190770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錨點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0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163</Words>
  <Application>Microsoft Office PowerPoint</Application>
  <PresentationFormat>如螢幕大小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105網頁丙級術科</vt:lpstr>
      <vt:lpstr>授課順序</vt:lpstr>
      <vt:lpstr>首頁架構</vt:lpstr>
      <vt:lpstr>03：index</vt:lpstr>
      <vt:lpstr>03：yangminsan</vt:lpstr>
      <vt:lpstr>03：shiaba</vt:lpstr>
      <vt:lpstr>04：index</vt:lpstr>
      <vt:lpstr>04：purchase</vt:lpstr>
      <vt:lpstr>04：leather1</vt:lpstr>
      <vt:lpstr>04：leather2</vt:lpstr>
      <vt:lpstr>04：message</vt:lpstr>
      <vt:lpstr>05：index</vt:lpstr>
      <vt:lpstr>05：album5</vt:lpstr>
      <vt:lpstr>01：index</vt:lpstr>
      <vt:lpstr>01：guitar_history</vt:lpstr>
      <vt:lpstr>01：guitar_event</vt:lpstr>
      <vt:lpstr>01：guitar_learning</vt:lpstr>
      <vt:lpstr>02：index</vt:lpstr>
      <vt:lpstr>02：album5</vt:lpstr>
      <vt:lpstr>02：health</vt:lpstr>
      <vt:lpstr>02：basketball</vt:lpstr>
      <vt:lpstr>02：baseball</vt:lpstr>
      <vt:lpstr>02：swimming</vt:lpstr>
      <vt:lpstr>02：msgboard</vt:lpstr>
      <vt:lpstr>02：reference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105網頁丙級術科</dc:title>
  <dc:creator>user</dc:creator>
  <cp:lastModifiedBy>user</cp:lastModifiedBy>
  <cp:revision>12</cp:revision>
  <dcterms:created xsi:type="dcterms:W3CDTF">2015-10-16T06:57:54Z</dcterms:created>
  <dcterms:modified xsi:type="dcterms:W3CDTF">2015-10-16T12:47:39Z</dcterms:modified>
</cp:coreProperties>
</file>